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36"/>
  </p:notesMasterIdLst>
  <p:sldIdLst>
    <p:sldId id="256" r:id="rId2"/>
    <p:sldId id="277" r:id="rId3"/>
    <p:sldId id="276" r:id="rId4"/>
    <p:sldId id="279" r:id="rId5"/>
    <p:sldId id="258" r:id="rId6"/>
    <p:sldId id="281" r:id="rId7"/>
    <p:sldId id="259" r:id="rId8"/>
    <p:sldId id="261" r:id="rId9"/>
    <p:sldId id="270" r:id="rId10"/>
    <p:sldId id="260" r:id="rId11"/>
    <p:sldId id="262" r:id="rId12"/>
    <p:sldId id="271" r:id="rId13"/>
    <p:sldId id="266" r:id="rId14"/>
    <p:sldId id="272" r:id="rId15"/>
    <p:sldId id="267" r:id="rId16"/>
    <p:sldId id="268" r:id="rId17"/>
    <p:sldId id="269" r:id="rId18"/>
    <p:sldId id="273" r:id="rId19"/>
    <p:sldId id="263" r:id="rId20"/>
    <p:sldId id="275" r:id="rId21"/>
    <p:sldId id="274" r:id="rId22"/>
    <p:sldId id="265" r:id="rId23"/>
    <p:sldId id="278" r:id="rId24"/>
    <p:sldId id="282" r:id="rId25"/>
    <p:sldId id="283" r:id="rId26"/>
    <p:sldId id="285" r:id="rId27"/>
    <p:sldId id="284" r:id="rId28"/>
    <p:sldId id="287" r:id="rId29"/>
    <p:sldId id="288" r:id="rId30"/>
    <p:sldId id="289" r:id="rId31"/>
    <p:sldId id="290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11/10/2017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0.png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28.png"/><Relationship Id="rId2" Type="http://schemas.openxmlformats.org/officeDocument/2006/relationships/video" Target="../media/media2.mp4"/><Relationship Id="rId16" Type="http://schemas.openxmlformats.org/officeDocument/2006/relationships/image" Target="../media/image42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1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38.png"/><Relationship Id="rId3" Type="http://schemas.microsoft.com/office/2007/relationships/media" Target="../media/media4.mp4"/><Relationship Id="rId21" Type="http://schemas.openxmlformats.org/officeDocument/2006/relationships/image" Target="../media/image45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7.png"/><Relationship Id="rId2" Type="http://schemas.openxmlformats.org/officeDocument/2006/relationships/video" Target="../media/media2.mp4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</a:t>
            </a:r>
            <a:r>
              <a:rPr lang="es-ES_tradnl" sz="6600" dirty="0" smtClean="0">
                <a:solidFill>
                  <a:schemeClr val="tx1"/>
                </a:solidFill>
              </a:rPr>
              <a:t>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99" y="804754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5000" b="1" u="sng" dirty="0" smtClean="0">
                <a:solidFill>
                  <a:schemeClr val="tx1"/>
                </a:solidFill>
              </a:rPr>
              <a:t>Backend</a:t>
            </a:r>
            <a:endParaRPr lang="es-ES" sz="15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5400" dirty="0" smtClean="0">
                <a:solidFill>
                  <a:schemeClr val="tx1"/>
                </a:solidFill>
              </a:rPr>
              <a:t>Servidor Express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180730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5400" dirty="0" smtClean="0">
                <a:solidFill>
                  <a:schemeClr val="tx1"/>
                </a:solidFill>
              </a:rPr>
              <a:t>Servidor Express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5400" dirty="0" smtClean="0">
                <a:solidFill>
                  <a:schemeClr val="tx1"/>
                </a:solidFill>
              </a:rPr>
              <a:t>Servidor Express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5400" dirty="0" smtClean="0">
                <a:solidFill>
                  <a:schemeClr val="tx1"/>
                </a:solidFill>
              </a:rPr>
              <a:t>Servidor Express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5400" dirty="0" smtClean="0">
                <a:solidFill>
                  <a:schemeClr val="tx1"/>
                </a:solidFill>
              </a:rPr>
              <a:t>Servidor Express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5400" dirty="0" smtClean="0">
                <a:solidFill>
                  <a:schemeClr val="tx1"/>
                </a:solidFill>
              </a:rPr>
              <a:t>Servidor Express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5400" dirty="0" smtClean="0">
                <a:solidFill>
                  <a:schemeClr val="tx1"/>
                </a:solidFill>
              </a:rPr>
              <a:t>Servidor Express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5400" dirty="0" smtClean="0">
                <a:solidFill>
                  <a:schemeClr val="tx1"/>
                </a:solidFill>
              </a:rPr>
              <a:t>Servidor Express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407" y="3982702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5000" b="1" u="sng" dirty="0" smtClean="0">
                <a:solidFill>
                  <a:schemeClr val="tx1"/>
                </a:solidFill>
              </a:rPr>
              <a:t>Frontend</a:t>
            </a:r>
            <a:endParaRPr lang="es-ES" sz="15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2765</TotalTime>
  <Words>375</Words>
  <Application>Microsoft Office PowerPoint</Application>
  <PresentationFormat>Widescreen</PresentationFormat>
  <Paragraphs>128</Paragraphs>
  <Slides>34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Century Gothic</vt:lpstr>
      <vt:lpstr>Wingdings 3</vt:lpstr>
      <vt:lpstr>Ion</vt:lpstr>
      <vt:lpstr>Proyecto fin de grado</vt:lpstr>
      <vt:lpstr>1.Introducción</vt:lpstr>
      <vt:lpstr>2. Desarrollo </vt:lpstr>
      <vt:lpstr>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10</cp:revision>
  <dcterms:created xsi:type="dcterms:W3CDTF">2017-10-04T10:09:46Z</dcterms:created>
  <dcterms:modified xsi:type="dcterms:W3CDTF">2017-10-11T12:53:03Z</dcterms:modified>
</cp:coreProperties>
</file>